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</p:sldMasterIdLst>
  <p:notesMasterIdLst>
    <p:notesMasterId r:id="rId5"/>
  </p:notesMasterIdLst>
  <p:handoutMasterIdLst>
    <p:handoutMasterId r:id="rId50"/>
  </p:handoutMasterIdLst>
  <p:sldIdLst>
    <p:sldId id="256" r:id="rId4"/>
    <p:sldId id="281" r:id="rId6"/>
    <p:sldId id="639" r:id="rId7"/>
    <p:sldId id="260" r:id="rId8"/>
    <p:sldId id="648" r:id="rId9"/>
    <p:sldId id="647" r:id="rId10"/>
    <p:sldId id="649" r:id="rId11"/>
    <p:sldId id="651" r:id="rId12"/>
    <p:sldId id="652" r:id="rId13"/>
    <p:sldId id="653" r:id="rId14"/>
    <p:sldId id="654" r:id="rId15"/>
    <p:sldId id="655" r:id="rId16"/>
    <p:sldId id="656" r:id="rId17"/>
    <p:sldId id="657" r:id="rId18"/>
    <p:sldId id="658" r:id="rId19"/>
    <p:sldId id="659" r:id="rId20"/>
    <p:sldId id="660" r:id="rId21"/>
    <p:sldId id="661" r:id="rId22"/>
    <p:sldId id="662" r:id="rId23"/>
    <p:sldId id="663" r:id="rId24"/>
    <p:sldId id="664" r:id="rId25"/>
    <p:sldId id="670" r:id="rId26"/>
    <p:sldId id="665" r:id="rId27"/>
    <p:sldId id="666" r:id="rId28"/>
    <p:sldId id="667" r:id="rId29"/>
    <p:sldId id="668" r:id="rId30"/>
    <p:sldId id="669" r:id="rId31"/>
    <p:sldId id="671" r:id="rId32"/>
    <p:sldId id="672" r:id="rId33"/>
    <p:sldId id="673" r:id="rId34"/>
    <p:sldId id="674" r:id="rId35"/>
    <p:sldId id="675" r:id="rId36"/>
    <p:sldId id="676" r:id="rId37"/>
    <p:sldId id="677" r:id="rId38"/>
    <p:sldId id="678" r:id="rId39"/>
    <p:sldId id="679" r:id="rId40"/>
    <p:sldId id="680" r:id="rId41"/>
    <p:sldId id="681" r:id="rId42"/>
    <p:sldId id="682" r:id="rId43"/>
    <p:sldId id="683" r:id="rId44"/>
    <p:sldId id="684" r:id="rId45"/>
    <p:sldId id="685" r:id="rId46"/>
    <p:sldId id="277" r:id="rId47"/>
    <p:sldId id="544" r:id="rId48"/>
    <p:sldId id="620" r:id="rId49"/>
  </p:sldIdLst>
  <p:sldSz cx="18291175" cy="11428095"/>
  <p:notesSz cx="6858000" cy="9144000"/>
  <p:defaultTextStyle>
    <a:defPPr>
      <a:defRPr lang="zh-CN"/>
    </a:defPPr>
    <a:lvl1pPr algn="l" defTabSz="1696720" rtl="0" fontAlgn="base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847725" indent="-490855" algn="l" defTabSz="1696720" rtl="0" fontAlgn="base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697355" indent="-982980" algn="l" defTabSz="1696720" rtl="0" fontAlgn="base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2546350" indent="-1476375" algn="l" defTabSz="1696720" rtl="0" fontAlgn="base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3395980" indent="-1968500" algn="l" defTabSz="1696720" rtl="0" fontAlgn="base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C6D9F1"/>
    <a:srgbClr val="4E80BB"/>
    <a:srgbClr val="0070BF"/>
    <a:srgbClr val="5886BB"/>
    <a:srgbClr val="77933C"/>
    <a:srgbClr val="622422"/>
    <a:srgbClr val="4F81BD"/>
    <a:srgbClr val="EDEBDF"/>
    <a:srgbClr val="806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2" autoAdjust="0"/>
    <p:restoredTop sz="89114" autoAdjust="0"/>
  </p:normalViewPr>
  <p:slideViewPr>
    <p:cSldViewPr>
      <p:cViewPr varScale="1">
        <p:scale>
          <a:sx n="46" d="100"/>
          <a:sy n="46" d="100"/>
        </p:scale>
        <p:origin x="114" y="72"/>
      </p:cViewPr>
      <p:guideLst>
        <p:guide orient="horz" pos="3605"/>
        <p:guide pos="581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8" d="100"/>
          <a:sy n="98" d="100"/>
        </p:scale>
        <p:origin x="-3648" y="-108"/>
      </p:cViewPr>
      <p:guideLst>
        <p:guide orient="horz" pos="2885"/>
        <p:guide pos="218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21767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21767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B432500-774A-47BD-8E8F-9055418F01F2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21767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defTabSz="2176145">
              <a:defRPr sz="1200">
                <a:latin typeface="Calibri" panose="020F0502020204030204" pitchFamily="34" charset="0"/>
              </a:defRPr>
            </a:lvl1pPr>
          </a:lstStyle>
          <a:p>
            <a:fld id="{D3525231-6255-4646-83EE-1B1C6B5BC8EA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96720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96720">
              <a:defRPr sz="1200"/>
            </a:lvl1pPr>
          </a:lstStyle>
          <a:p>
            <a:pPr>
              <a:defRPr/>
            </a:pPr>
            <a:fld id="{D8A29CD1-C12A-4F04-89CB-F93395383ED3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96720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B188AC7B-18D4-4CC3-A3E3-A081328691C7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71247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5600" algn="l" defTabSz="71247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3105" algn="l" defTabSz="71247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68705" algn="l" defTabSz="71247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25575" algn="l" defTabSz="71247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2445" algn="l" defTabSz="71247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39315" algn="l" defTabSz="71247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95550" algn="l" defTabSz="71247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52420" algn="l" defTabSz="71247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以上是对公司产品的一个简要介绍。</a:t>
            </a:r>
            <a:endParaRPr lang="en-US" altLang="zh-CN" dirty="0" smtClean="0"/>
          </a:p>
          <a:p>
            <a:r>
              <a:rPr lang="zh-CN" altLang="en-US" dirty="0" smtClean="0"/>
              <a:t>拓普公司将一如既往的本着合作、创新、发展的理念，以用户为中心，以客户满意度为目标，用一流的品质、一流的技术，为用户提供一流的服务。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我的汇报完毕，谢谢！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拓普公司产品体系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8AC7B-18D4-4CC3-A3E3-A081328691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1897783"/>
            <a:ext cx="15547975" cy="2088232"/>
          </a:xfrm>
        </p:spPr>
        <p:txBody>
          <a:bodyPr>
            <a:normAutofit/>
          </a:bodyPr>
          <a:lstStyle>
            <a:lvl1pPr>
              <a:spcBef>
                <a:spcPts val="2400"/>
              </a:spcBef>
              <a:spcAft>
                <a:spcPts val="3000"/>
              </a:spcAft>
              <a:defRPr sz="5400" b="1" kern="1400" spc="6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4274046"/>
            <a:ext cx="12804775" cy="1224136"/>
          </a:xfrm>
        </p:spPr>
        <p:txBody>
          <a:bodyPr>
            <a:normAutofit/>
          </a:bodyPr>
          <a:lstStyle>
            <a:lvl1pPr marL="0" indent="0" algn="ctr">
              <a:buNone/>
              <a:defRPr sz="4000" spc="400" baseline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09CF2-8FD3-4E3C-B892-042EA0D846D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4707" y="569331"/>
            <a:ext cx="15913768" cy="1904515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1224707" y="2761878"/>
            <a:ext cx="15913768" cy="7542673"/>
          </a:xfrm>
        </p:spPr>
        <p:txBody>
          <a:bodyPr/>
          <a:lstStyle>
            <a:lvl1pPr>
              <a:buNone/>
              <a:defRPr sz="4400"/>
            </a:lvl1pPr>
            <a:lvl2pPr>
              <a:buNone/>
              <a:defRPr sz="4000"/>
            </a:lvl2pPr>
            <a:lvl3pPr>
              <a:buNone/>
              <a:defRPr sz="36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组合 2"/>
          <p:cNvGrpSpPr/>
          <p:nvPr userDrawn="1"/>
        </p:nvGrpSpPr>
        <p:grpSpPr>
          <a:xfrm>
            <a:off x="571599" y="119043"/>
            <a:ext cx="2159375" cy="1798867"/>
            <a:chOff x="925401" y="3148271"/>
            <a:chExt cx="1800000" cy="1800000"/>
          </a:xfrm>
        </p:grpSpPr>
        <p:sp>
          <p:nvSpPr>
            <p:cNvPr id="4" name="椭圆 3"/>
            <p:cNvSpPr/>
            <p:nvPr/>
          </p:nvSpPr>
          <p:spPr>
            <a:xfrm>
              <a:off x="925401" y="3148271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1015401" y="3238271"/>
              <a:ext cx="1620000" cy="1620000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4004181" y="455007"/>
            <a:ext cx="4144095" cy="5486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因为专业 所以专长</a:t>
            </a:r>
            <a:endParaRPr kumimoji="0" lang="zh-CN" altLang="en-US" sz="3000" b="1" i="0" u="none" strike="noStrike" kern="1200" cap="none" spc="0" normalizeH="0" baseline="0" noProof="0" smtClean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pic>
        <p:nvPicPr>
          <p:cNvPr id="8197" name="Picture 1" descr="C:\Users\dell\AppData\Local\Temp\Rar$DI00.566\logo横版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004480" y="10287932"/>
            <a:ext cx="3124742" cy="1140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48645" y="601638"/>
            <a:ext cx="9574186" cy="1584177"/>
          </a:xfrm>
        </p:spPr>
        <p:txBody>
          <a:bodyPr>
            <a:normAutofit/>
          </a:bodyPr>
          <a:lstStyle>
            <a:lvl1pPr>
              <a:spcBef>
                <a:spcPts val="2245"/>
              </a:spcBef>
              <a:spcAft>
                <a:spcPts val="2810"/>
              </a:spcAft>
              <a:defRPr sz="4100" b="1" kern="1400" spc="562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1" y="10591800"/>
            <a:ext cx="4268788" cy="609600"/>
          </a:xfrm>
          <a:prstGeom prst="rect">
            <a:avLst/>
          </a:prstGeom>
        </p:spPr>
        <p:txBody>
          <a:bodyPr lIns="142646" tIns="71323" rIns="142646" bIns="71323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9988" y="10591800"/>
            <a:ext cx="5791200" cy="609600"/>
          </a:xfrm>
          <a:prstGeom prst="rect">
            <a:avLst/>
          </a:prstGeom>
        </p:spPr>
        <p:txBody>
          <a:bodyPr lIns="142646" tIns="71323" rIns="142646" bIns="71323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7988" y="10591800"/>
            <a:ext cx="4268787" cy="609600"/>
          </a:xfrm>
          <a:prstGeom prst="rect">
            <a:avLst/>
          </a:prstGeom>
        </p:spPr>
        <p:txBody>
          <a:bodyPr vert="horz" wrap="square" lIns="142646" tIns="71323" rIns="142646" bIns="71323" numCol="1" anchor="t" anchorCtr="0" compatLnSpc="1"/>
          <a:lstStyle>
            <a:lvl1pPr>
              <a:defRPr/>
            </a:lvl1pPr>
          </a:lstStyle>
          <a:p>
            <a:fld id="{4B4A6CF1-A7AE-45CB-973A-44233F39312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4707" y="569331"/>
            <a:ext cx="15913768" cy="1904515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1224707" y="2761878"/>
            <a:ext cx="15913768" cy="7542673"/>
          </a:xfrm>
        </p:spPr>
        <p:txBody>
          <a:bodyPr/>
          <a:lstStyle>
            <a:lvl1pPr>
              <a:buNone/>
              <a:defRPr sz="4400"/>
            </a:lvl1pPr>
            <a:lvl2pPr>
              <a:buNone/>
              <a:defRPr sz="4000"/>
            </a:lvl2pPr>
            <a:lvl3pPr>
              <a:buNone/>
              <a:defRPr sz="36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500" y="571336"/>
            <a:ext cx="16462177" cy="1904515"/>
          </a:xfr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500" y="2780045"/>
            <a:ext cx="16462177" cy="754267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16922750" y="10820400"/>
            <a:ext cx="811213" cy="608013"/>
          </a:xfrm>
        </p:spPr>
        <p:txBody>
          <a:bodyPr/>
          <a:lstStyle>
            <a:lvl1pPr>
              <a:defRPr/>
            </a:lvl1pPr>
          </a:lstStyle>
          <a:p>
            <a:fld id="{E00F2826-5D2D-4198-B4B5-8724650E497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500" y="2557871"/>
            <a:ext cx="8081649" cy="1065999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235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340" indent="0">
              <a:buNone/>
              <a:defRPr sz="1200" b="1"/>
            </a:lvl4pPr>
            <a:lvl5pPr marL="1426210" indent="0">
              <a:buNone/>
              <a:defRPr sz="1200" b="1"/>
            </a:lvl5pPr>
            <a:lvl6pPr marL="1782445" indent="0">
              <a:buNone/>
              <a:defRPr sz="1200" b="1"/>
            </a:lvl6pPr>
            <a:lvl7pPr marL="2139315" indent="0">
              <a:buNone/>
              <a:defRPr sz="1200" b="1"/>
            </a:lvl7pPr>
            <a:lvl8pPr marL="2495550" indent="0">
              <a:buNone/>
              <a:defRPr sz="1200" b="1"/>
            </a:lvl8pPr>
            <a:lvl9pPr marL="285242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14500" y="3623870"/>
            <a:ext cx="8081649" cy="658512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91456" y="2557871"/>
            <a:ext cx="8085221" cy="1065999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235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340" indent="0">
              <a:buNone/>
              <a:defRPr sz="1200" b="1"/>
            </a:lvl4pPr>
            <a:lvl5pPr marL="1426210" indent="0">
              <a:buNone/>
              <a:defRPr sz="1200" b="1"/>
            </a:lvl5pPr>
            <a:lvl6pPr marL="1782445" indent="0">
              <a:buNone/>
              <a:defRPr sz="1200" b="1"/>
            </a:lvl6pPr>
            <a:lvl7pPr marL="2139315" indent="0">
              <a:buNone/>
              <a:defRPr sz="1200" b="1"/>
            </a:lvl7pPr>
            <a:lvl8pPr marL="2495550" indent="0">
              <a:buNone/>
              <a:defRPr sz="1200" b="1"/>
            </a:lvl8pPr>
            <a:lvl9pPr marL="285242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91456" y="3623870"/>
            <a:ext cx="8085221" cy="658512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10591800"/>
            <a:ext cx="4267200" cy="609600"/>
          </a:xfrm>
        </p:spPr>
        <p:txBody>
          <a:bodyPr/>
          <a:lstStyle>
            <a:lvl1pPr defTabSz="169672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10591800"/>
            <a:ext cx="5794375" cy="609600"/>
          </a:xfrm>
        </p:spPr>
        <p:txBody>
          <a:bodyPr/>
          <a:lstStyle>
            <a:lvl1pPr defTabSz="169672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6922750" y="10820400"/>
            <a:ext cx="811213" cy="608013"/>
          </a:xfrm>
        </p:spPr>
        <p:txBody>
          <a:bodyPr/>
          <a:lstStyle>
            <a:lvl1pPr>
              <a:defRPr/>
            </a:lvl1pPr>
          </a:lstStyle>
          <a:p>
            <a:fld id="{73DBDBBD-28C3-48DF-88D0-C5E1805417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500" y="571336"/>
            <a:ext cx="16462177" cy="190451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500" y="2780045"/>
            <a:ext cx="16462177" cy="754267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16922750" y="10820400"/>
            <a:ext cx="811213" cy="608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C855F33D-FD9F-4BC3-9BFA-C28CCA9F197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500" y="2557871"/>
            <a:ext cx="8081649" cy="1065999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235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340" indent="0">
              <a:buNone/>
              <a:defRPr sz="1200" b="1"/>
            </a:lvl4pPr>
            <a:lvl5pPr marL="1426210" indent="0">
              <a:buNone/>
              <a:defRPr sz="1200" b="1"/>
            </a:lvl5pPr>
            <a:lvl6pPr marL="1782445" indent="0">
              <a:buNone/>
              <a:defRPr sz="1200" b="1"/>
            </a:lvl6pPr>
            <a:lvl7pPr marL="2139315" indent="0">
              <a:buNone/>
              <a:defRPr sz="1200" b="1"/>
            </a:lvl7pPr>
            <a:lvl8pPr marL="2495550" indent="0">
              <a:buNone/>
              <a:defRPr sz="1200" b="1"/>
            </a:lvl8pPr>
            <a:lvl9pPr marL="285242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14500" y="3623870"/>
            <a:ext cx="8081649" cy="658512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91456" y="2557871"/>
            <a:ext cx="8085221" cy="1065999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235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340" indent="0">
              <a:buNone/>
              <a:defRPr sz="1200" b="1"/>
            </a:lvl4pPr>
            <a:lvl5pPr marL="1426210" indent="0">
              <a:buNone/>
              <a:defRPr sz="1200" b="1"/>
            </a:lvl5pPr>
            <a:lvl6pPr marL="1782445" indent="0">
              <a:buNone/>
              <a:defRPr sz="1200" b="1"/>
            </a:lvl6pPr>
            <a:lvl7pPr marL="2139315" indent="0">
              <a:buNone/>
              <a:defRPr sz="1200" b="1"/>
            </a:lvl7pPr>
            <a:lvl8pPr marL="2495550" indent="0">
              <a:buNone/>
              <a:defRPr sz="1200" b="1"/>
            </a:lvl8pPr>
            <a:lvl9pPr marL="285242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91456" y="3623870"/>
            <a:ext cx="8085221" cy="658512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10591800"/>
            <a:ext cx="4267200" cy="609600"/>
          </a:xfrm>
          <a:prstGeom prst="rect">
            <a:avLst/>
          </a:prstGeom>
        </p:spPr>
        <p:txBody>
          <a:bodyPr/>
          <a:lstStyle>
            <a:lvl1pPr defTabSz="169672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10591800"/>
            <a:ext cx="5794375" cy="609600"/>
          </a:xfrm>
          <a:prstGeom prst="rect">
            <a:avLst/>
          </a:prstGeom>
        </p:spPr>
        <p:txBody>
          <a:bodyPr/>
          <a:lstStyle>
            <a:lvl1pPr defTabSz="169672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6922750" y="10820400"/>
            <a:ext cx="811213" cy="608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2FBDCC-DABE-4602-B701-B68F76AD11A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4707" y="569331"/>
            <a:ext cx="15913768" cy="1904515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1224707" y="2761878"/>
            <a:ext cx="15913768" cy="7542673"/>
          </a:xfrm>
        </p:spPr>
        <p:txBody>
          <a:bodyPr/>
          <a:lstStyle>
            <a:lvl1pPr>
              <a:buNone/>
              <a:defRPr sz="4400"/>
            </a:lvl1pPr>
            <a:lvl2pPr>
              <a:buNone/>
              <a:defRPr sz="4000"/>
            </a:lvl2pPr>
            <a:lvl3pPr>
              <a:buNone/>
              <a:defRPr sz="36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85361" y="8000287"/>
            <a:ext cx="10973990" cy="94432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585361" y="1021032"/>
            <a:ext cx="10973990" cy="6857577"/>
          </a:xfrm>
        </p:spPr>
        <p:txBody>
          <a:bodyPr rtlCol="0">
            <a:normAutofit/>
          </a:bodyPr>
          <a:lstStyle>
            <a:lvl1pPr marL="0" indent="0">
              <a:buNone/>
              <a:defRPr sz="2500"/>
            </a:lvl1pPr>
            <a:lvl2pPr marL="356235" indent="0">
              <a:buNone/>
              <a:defRPr sz="2100"/>
            </a:lvl2pPr>
            <a:lvl3pPr marL="713105" indent="0">
              <a:buNone/>
              <a:defRPr sz="1900"/>
            </a:lvl3pPr>
            <a:lvl4pPr marL="1069340" indent="0">
              <a:buNone/>
              <a:defRPr sz="1600"/>
            </a:lvl4pPr>
            <a:lvl5pPr marL="1426210" indent="0">
              <a:buNone/>
              <a:defRPr sz="1600"/>
            </a:lvl5pPr>
            <a:lvl6pPr marL="1782445" indent="0">
              <a:buNone/>
              <a:defRPr sz="1600"/>
            </a:lvl6pPr>
            <a:lvl7pPr marL="2139315" indent="0">
              <a:buNone/>
              <a:defRPr sz="1600"/>
            </a:lvl7pPr>
            <a:lvl8pPr marL="2495550" indent="0">
              <a:buNone/>
              <a:defRPr sz="1600"/>
            </a:lvl8pPr>
            <a:lvl9pPr marL="2852420" indent="0">
              <a:buNone/>
              <a:defRPr sz="16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585361" y="8944609"/>
            <a:ext cx="10973990" cy="1341096"/>
          </a:xfrm>
        </p:spPr>
        <p:txBody>
          <a:bodyPr/>
          <a:lstStyle>
            <a:lvl1pPr marL="0" indent="0">
              <a:buNone/>
              <a:defRPr sz="1100"/>
            </a:lvl1pPr>
            <a:lvl2pPr marL="356235" indent="0">
              <a:buNone/>
              <a:defRPr sz="900"/>
            </a:lvl2pPr>
            <a:lvl3pPr marL="713105" indent="0">
              <a:buNone/>
              <a:defRPr sz="800"/>
            </a:lvl3pPr>
            <a:lvl4pPr marL="1069340" indent="0">
              <a:buNone/>
              <a:defRPr sz="800"/>
            </a:lvl4pPr>
            <a:lvl5pPr marL="1426210" indent="0">
              <a:buNone/>
              <a:defRPr sz="800"/>
            </a:lvl5pPr>
            <a:lvl6pPr marL="1782445" indent="0">
              <a:buNone/>
              <a:defRPr sz="800"/>
            </a:lvl6pPr>
            <a:lvl7pPr marL="2139315" indent="0">
              <a:buNone/>
              <a:defRPr sz="800"/>
            </a:lvl7pPr>
            <a:lvl8pPr marL="2495550" indent="0">
              <a:buNone/>
              <a:defRPr sz="800"/>
            </a:lvl8pPr>
            <a:lvl9pPr marL="285242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16922750" y="10820400"/>
            <a:ext cx="811213" cy="608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ED01ADE7-7FB7-4E89-B24D-C48106637C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48643" y="601639"/>
            <a:ext cx="9574187" cy="1584176"/>
          </a:xfrm>
        </p:spPr>
        <p:txBody>
          <a:bodyPr>
            <a:normAutofit/>
          </a:bodyPr>
          <a:lstStyle>
            <a:lvl1pPr>
              <a:spcBef>
                <a:spcPts val="2400"/>
              </a:spcBef>
              <a:spcAft>
                <a:spcPts val="3000"/>
              </a:spcAft>
              <a:defRPr sz="4400" b="1" kern="1400" spc="6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10591800"/>
            <a:ext cx="4268788" cy="609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9988" y="10591800"/>
            <a:ext cx="5791200" cy="609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7988" y="10591800"/>
            <a:ext cx="4268787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B4A6CF1-A7AE-45CB-973A-44233F39312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914400" y="457200"/>
            <a:ext cx="16462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914400" y="2667000"/>
            <a:ext cx="16462375" cy="754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14400" y="10591800"/>
            <a:ext cx="4268788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69672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249988" y="10591800"/>
            <a:ext cx="57912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69672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3107988" y="10591800"/>
            <a:ext cx="4268787" cy="609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8AB921A-9BD4-4822-8E88-BCAED0AA89E6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72125" cy="1142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标题占位符 1"/>
          <p:cNvSpPr>
            <a:spLocks noGrp="1"/>
          </p:cNvSpPr>
          <p:nvPr>
            <p:ph type="title"/>
          </p:nvPr>
        </p:nvSpPr>
        <p:spPr bwMode="auto">
          <a:xfrm>
            <a:off x="914400" y="457200"/>
            <a:ext cx="16462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08" tIns="35653" rIns="71308" bIns="35653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  <a:endParaRPr lang="zh-CN" altLang="en-US" dirty="0" smtClean="0"/>
          </a:p>
        </p:txBody>
      </p:sp>
      <p:sp>
        <p:nvSpPr>
          <p:cNvPr id="2052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914400" y="2667000"/>
            <a:ext cx="16462375" cy="754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08" tIns="35653" rIns="71308" bIns="35653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4" name="灯片编号占位符 3"/>
          <p:cNvSpPr txBox="1"/>
          <p:nvPr userDrawn="1"/>
        </p:nvSpPr>
        <p:spPr>
          <a:xfrm>
            <a:off x="16706850" y="588963"/>
            <a:ext cx="603250" cy="5175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fld id="{DF5C14D2-17C2-4434-A3E0-6E13FBCC0DB6}" type="slidenum">
              <a:rPr lang="zh-CN" altLang="zh-CN" sz="2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2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rgbClr val="404040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356235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713105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6934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42621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66700" indent="-2667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577850" indent="-2222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890905" indent="-1778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247775" indent="-1778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1603375" indent="-1778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1960880" indent="-178435" algn="l" defTabSz="7124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7750" indent="-178435" algn="l" defTabSz="7124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3985" indent="-178435" algn="l" defTabSz="7124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0855" indent="-178435" algn="l" defTabSz="7124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124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235" algn="l" defTabSz="7124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105" algn="l" defTabSz="7124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340" algn="l" defTabSz="7124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10" algn="l" defTabSz="7124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2445" algn="l" defTabSz="7124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15" algn="l" defTabSz="7124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5550" algn="l" defTabSz="7124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20" algn="l" defTabSz="7124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1.jpeg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77.jpeg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80.jpeg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5.jpeg"/><Relationship Id="rId1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34" y="33559"/>
            <a:ext cx="18291175" cy="709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0063"/>
            <a:ext cx="1829117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E:\常用\logo横版微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60" y="7787005"/>
            <a:ext cx="324008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接连接符 15"/>
          <p:cNvCxnSpPr/>
          <p:nvPr/>
        </p:nvCxnSpPr>
        <p:spPr>
          <a:xfrm>
            <a:off x="12673383" y="4778375"/>
            <a:ext cx="17287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033019" y="4778375"/>
            <a:ext cx="172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6600" dirty="0" smtClean="0">
                <a:solidFill>
                  <a:schemeClr val="bg1"/>
                </a:solidFill>
              </a:rPr>
              <a:t>海南商事主体登记平台（海南</a:t>
            </a:r>
            <a:r>
              <a:rPr lang="en-US" altLang="zh-CN" sz="6600" dirty="0" smtClean="0">
                <a:solidFill>
                  <a:schemeClr val="bg1"/>
                </a:solidFill>
              </a:rPr>
              <a:t>e</a:t>
            </a:r>
            <a:r>
              <a:rPr lang="zh-CN" altLang="en-US" sz="6600" dirty="0" smtClean="0">
                <a:solidFill>
                  <a:schemeClr val="bg1"/>
                </a:solidFill>
              </a:rPr>
              <a:t>登记）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4274046"/>
            <a:ext cx="12804775" cy="1576194"/>
          </a:xfrm>
        </p:spPr>
        <p:txBody>
          <a:bodyPr>
            <a:normAutofit/>
          </a:bodyPr>
          <a:lstStyle/>
          <a:p>
            <a:endParaRPr lang="en-US" altLang="zh-CN" sz="5800" dirty="0" smtClean="0">
              <a:solidFill>
                <a:schemeClr val="bg1"/>
              </a:solidFill>
            </a:endParaRPr>
          </a:p>
          <a:p>
            <a:endParaRPr lang="en-US" altLang="zh-CN" dirty="0" smtClean="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8496944" cy="1213891"/>
            <a:chOff x="1296715" y="824336"/>
            <a:chExt cx="8496944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5819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2">
                      <a:lumMod val="10000"/>
                    </a:schemeClr>
                  </a:solidFill>
                </a:rPr>
                <a:t>PC</a:t>
              </a:r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端核名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11" name="图片 10"/>
          <p:cNvPicPr/>
          <p:nvPr/>
        </p:nvPicPr>
        <p:blipFill>
          <a:blip r:embed="rId2"/>
          <a:stretch>
            <a:fillRect/>
          </a:stretch>
        </p:blipFill>
        <p:spPr>
          <a:xfrm>
            <a:off x="1512739" y="2110235"/>
            <a:ext cx="15409712" cy="8860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8496944" cy="1213891"/>
            <a:chOff x="1296715" y="824336"/>
            <a:chExt cx="8496944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5819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2">
                      <a:lumMod val="10000"/>
                    </a:schemeClr>
                  </a:solidFill>
                </a:rPr>
                <a:t>PC</a:t>
              </a:r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端核名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1296715" y="2344326"/>
            <a:ext cx="15841760" cy="8626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8496944" cy="1213891"/>
            <a:chOff x="1296715" y="824336"/>
            <a:chExt cx="8496944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5819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2">
                      <a:lumMod val="10000"/>
                    </a:schemeClr>
                  </a:solidFill>
                </a:rPr>
                <a:t>PC</a:t>
              </a:r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端核名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1296715" y="2500421"/>
            <a:ext cx="15913768" cy="839836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8496944" cy="1213891"/>
            <a:chOff x="1296715" y="824336"/>
            <a:chExt cx="8496944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5819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2">
                      <a:lumMod val="10000"/>
                    </a:schemeClr>
                  </a:solidFill>
                </a:rPr>
                <a:t>PC</a:t>
              </a:r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端核名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1944787" y="2401838"/>
            <a:ext cx="14401600" cy="856322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8496944" cy="1213891"/>
            <a:chOff x="1296715" y="824336"/>
            <a:chExt cx="8496944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5819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2">
                      <a:lumMod val="10000"/>
                    </a:schemeClr>
                  </a:solidFill>
                </a:rPr>
                <a:t>PC</a:t>
              </a:r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端核名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1944787" y="2405469"/>
            <a:ext cx="14545616" cy="90032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8496944" cy="1213891"/>
            <a:chOff x="1296715" y="824336"/>
            <a:chExt cx="8496944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3.2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5819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2">
                      <a:lumMod val="10000"/>
                    </a:schemeClr>
                  </a:solidFill>
                </a:rPr>
                <a:t>PC</a:t>
              </a:r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端设立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864667" y="2395033"/>
            <a:ext cx="14905656" cy="8904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836775" y="2356733"/>
            <a:ext cx="14126853" cy="8904970"/>
            <a:chOff x="2160811" y="2363113"/>
            <a:chExt cx="14126853" cy="8904970"/>
          </a:xfrm>
        </p:grpSpPr>
        <p:pic>
          <p:nvPicPr>
            <p:cNvPr id="11" name="图片 1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160811" y="2363113"/>
              <a:ext cx="14126853" cy="89049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圆角矩形 2"/>
            <p:cNvSpPr/>
            <p:nvPr/>
          </p:nvSpPr>
          <p:spPr bwMode="auto">
            <a:xfrm>
              <a:off x="6919917" y="4394106"/>
              <a:ext cx="1433582" cy="153612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lIns="106767" tIns="53385" rIns="106767" bIns="53385"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3.2.1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03431" y="1969790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296715" y="2473846"/>
            <a:ext cx="15841760" cy="84969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4411204" y="1108115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3.2.2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03431" y="1969790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93058" y="1046560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人员信息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1096960" y="2261393"/>
            <a:ext cx="15809222" cy="84249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801315" y="2273259"/>
            <a:ext cx="15635207" cy="842493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3.2.3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03431" y="1969790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93058" y="1046560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多证合一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2"/>
          <a:stretch>
            <a:fillRect/>
          </a:stretch>
        </p:blipFill>
        <p:spPr>
          <a:xfrm>
            <a:off x="900671" y="2401838"/>
            <a:ext cx="16381820" cy="871296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3.2.4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03431" y="1969790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93058" y="1046560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证照分离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800895" y="2401838"/>
            <a:ext cx="16697620" cy="86409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 noChangeArrowheads="1"/>
          </p:cNvSpPr>
          <p:nvPr/>
        </p:nvSpPr>
        <p:spPr bwMode="auto">
          <a:xfrm>
            <a:off x="2305050" y="4587355"/>
            <a:ext cx="3311525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914400">
              <a:defRPr/>
            </a:pPr>
            <a:r>
              <a:rPr lang="zh-CN" sz="60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目</a:t>
            </a:r>
            <a:r>
              <a:rPr lang="en-US" altLang="zh-CN" sz="60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    </a:t>
            </a:r>
            <a:r>
              <a:rPr lang="zh-CN" sz="60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录</a:t>
            </a:r>
            <a:endParaRPr lang="zh-CN" sz="60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Arial Unicode MS" panose="020B0604020202020204" pitchFamily="34" charset="-122"/>
            </a:endParaRPr>
          </a:p>
        </p:txBody>
      </p:sp>
      <p:sp>
        <p:nvSpPr>
          <p:cNvPr id="11268" name="矩形 24"/>
          <p:cNvSpPr>
            <a:spLocks noChangeArrowheads="1"/>
          </p:cNvSpPr>
          <p:nvPr/>
        </p:nvSpPr>
        <p:spPr bwMode="auto">
          <a:xfrm>
            <a:off x="2305050" y="5713067"/>
            <a:ext cx="3095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dirty="0">
                <a:solidFill>
                  <a:srgbClr val="D51D24"/>
                </a:solidFill>
                <a:ea typeface="微软雅黑" panose="020B0503020204020204" pitchFamily="34" charset="-122"/>
                <a:sym typeface="Arial Unicode MS" panose="020B0604020202020204" pitchFamily="34" charset="-122"/>
              </a:rPr>
              <a:t>CONTENTS</a:t>
            </a:r>
            <a:endParaRPr lang="zh-CN" altLang="en-US" sz="3600" dirty="0">
              <a:solidFill>
                <a:srgbClr val="D51D24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pic>
        <p:nvPicPr>
          <p:cNvPr id="11274" name="Picture 9" descr="E:\欧阳芳\剑鱼\切图\图层-14@2x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568" y="2832745"/>
            <a:ext cx="575443" cy="64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9" descr="E:\欧阳芳\剑鱼\切图\图层-14@2x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567" y="6757883"/>
            <a:ext cx="575443" cy="64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9" descr="E:\欧阳芳\剑鱼\切图\图层-14@2x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24" y="8679607"/>
            <a:ext cx="575443" cy="64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9555455" y="2649056"/>
            <a:ext cx="6095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/>
              <a:t>简易流程图</a:t>
            </a:r>
            <a:endParaRPr lang="zh-CN" altLang="en-US" sz="6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9555455" y="6528790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/>
              <a:t>PC</a:t>
            </a:r>
            <a:r>
              <a:rPr lang="zh-CN" altLang="en-US" sz="6000" dirty="0" smtClean="0"/>
              <a:t>端流程</a:t>
            </a:r>
            <a:endParaRPr lang="zh-CN" altLang="en-US" sz="6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9555455" y="8438446"/>
            <a:ext cx="6095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/>
              <a:t>安卓端流程</a:t>
            </a:r>
            <a:endParaRPr lang="zh-CN" altLang="en-US" sz="6000" dirty="0"/>
          </a:p>
        </p:txBody>
      </p:sp>
      <p:pic>
        <p:nvPicPr>
          <p:cNvPr id="10" name="Picture 9" descr="E:\欧阳芳\剑鱼\切图\图层-14@2x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468" y="4898483"/>
            <a:ext cx="575443" cy="64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9555455" y="4606128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/>
              <a:t>界面介绍</a:t>
            </a:r>
            <a:endParaRPr lang="zh-CN" alt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3.2.5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03431" y="1969790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93058" y="1046560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上传材料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2"/>
          <a:stretch>
            <a:fillRect/>
          </a:stretch>
        </p:blipFill>
        <p:spPr>
          <a:xfrm>
            <a:off x="936675" y="2274820"/>
            <a:ext cx="16417824" cy="891199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3.2.6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03431" y="1969790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93058" y="1046560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电子签名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936675" y="2209933"/>
            <a:ext cx="16561840" cy="88328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3.2.6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75439" y="1938895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93058" y="1046560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电子签名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555" y="2105283"/>
            <a:ext cx="5157032" cy="91708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35" y="2105542"/>
            <a:ext cx="4585295" cy="9170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3.2.6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03431" y="1969790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93058" y="1046560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电子签名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2"/>
          <a:stretch>
            <a:fillRect/>
          </a:stretch>
        </p:blipFill>
        <p:spPr>
          <a:xfrm>
            <a:off x="3744987" y="2284143"/>
            <a:ext cx="10657184" cy="87586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3.2.7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03431" y="1969790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93058" y="1046560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1872401" y="2987526"/>
            <a:ext cx="13510047" cy="81821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492959" y="1103287"/>
            <a:ext cx="4134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签名成功可提交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3.2.8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03431" y="1969790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07066" y="1128341"/>
            <a:ext cx="4134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自动审核</a:t>
            </a:r>
            <a:endParaRPr lang="zh-CN" altLang="en-US" dirty="0"/>
          </a:p>
        </p:txBody>
      </p:sp>
      <p:pic>
        <p:nvPicPr>
          <p:cNvPr id="11" name="图片 10"/>
          <p:cNvPicPr/>
          <p:nvPr/>
        </p:nvPicPr>
        <p:blipFill>
          <a:blip r:embed="rId2"/>
          <a:stretch>
            <a:fillRect/>
          </a:stretch>
        </p:blipFill>
        <p:spPr>
          <a:xfrm>
            <a:off x="1309690" y="2974929"/>
            <a:ext cx="15828785" cy="813987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3.2.9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03431" y="1969790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18940" y="1164718"/>
            <a:ext cx="4134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审核通过</a:t>
            </a:r>
            <a:endParaRPr lang="zh-CN" altLang="en-US" dirty="0"/>
          </a:p>
        </p:txBody>
      </p:sp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972679" y="2945478"/>
            <a:ext cx="16345816" cy="8091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7" y="3523257"/>
            <a:ext cx="16540402" cy="7519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12673408" cy="1213891"/>
            <a:chOff x="1296715" y="824336"/>
            <a:chExt cx="12673408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99959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安卓端核名（有限公司为例）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91" y="2257822"/>
            <a:ext cx="4585296" cy="91705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531" y="2257822"/>
            <a:ext cx="4585296" cy="91705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955" y="2257822"/>
            <a:ext cx="4585296" cy="9170591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 bwMode="auto">
          <a:xfrm>
            <a:off x="5545187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18" name="右箭头 17"/>
          <p:cNvSpPr/>
          <p:nvPr/>
        </p:nvSpPr>
        <p:spPr bwMode="auto">
          <a:xfrm>
            <a:off x="11305827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12673408" cy="1213891"/>
            <a:chOff x="1296715" y="824336"/>
            <a:chExt cx="12673408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99959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安卓端核名（有限公司为例）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5545187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18" name="右箭头 17"/>
          <p:cNvSpPr/>
          <p:nvPr/>
        </p:nvSpPr>
        <p:spPr bwMode="auto">
          <a:xfrm>
            <a:off x="11305827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49" y="2222275"/>
            <a:ext cx="4581238" cy="91624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315" y="2211390"/>
            <a:ext cx="4608512" cy="92170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963" y="2222275"/>
            <a:ext cx="4603069" cy="9206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12673408" cy="1213891"/>
            <a:chOff x="1296715" y="824336"/>
            <a:chExt cx="12673408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99959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安卓端核名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5689203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18" name="右箭头 17"/>
          <p:cNvSpPr/>
          <p:nvPr/>
        </p:nvSpPr>
        <p:spPr bwMode="auto">
          <a:xfrm>
            <a:off x="11233819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99569" y="2218392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字号重复无法提交</a:t>
            </a:r>
            <a:endParaRPr lang="zh-CN" altLang="en-US" sz="3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42" y="2900200"/>
            <a:ext cx="4281845" cy="85636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323" y="2833888"/>
            <a:ext cx="4297263" cy="8594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947" y="2874625"/>
            <a:ext cx="4264107" cy="8528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96715" y="824336"/>
            <a:ext cx="7646004" cy="1213891"/>
            <a:chOff x="1296715" y="824336"/>
            <a:chExt cx="7646004" cy="1213891"/>
          </a:xfrm>
        </p:grpSpPr>
        <p:sp>
          <p:nvSpPr>
            <p:cNvPr id="12293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01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29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>
              <a:off x="3974167" y="961678"/>
              <a:ext cx="4968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简易流程图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308499" y="4130030"/>
            <a:ext cx="15309327" cy="5953225"/>
            <a:chOff x="960782" y="2905894"/>
            <a:chExt cx="15309327" cy="5953225"/>
          </a:xfrm>
        </p:grpSpPr>
        <p:sp>
          <p:nvSpPr>
            <p:cNvPr id="12294" name="TextBox 10"/>
            <p:cNvSpPr txBox="1">
              <a:spLocks noChangeArrowheads="1"/>
            </p:cNvSpPr>
            <p:nvPr/>
          </p:nvSpPr>
          <p:spPr bwMode="auto">
            <a:xfrm>
              <a:off x="7921451" y="5516989"/>
              <a:ext cx="309880" cy="874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eaLnBrk="1" hangingPunct="1"/>
              <a:endParaRPr lang="zh-CN" altLang="en-US" sz="48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圆角矩形 5"/>
            <p:cNvSpPr/>
            <p:nvPr/>
          </p:nvSpPr>
          <p:spPr bwMode="auto">
            <a:xfrm>
              <a:off x="960782" y="3147585"/>
              <a:ext cx="2952328" cy="100811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106767" tIns="53385" rIns="106767" bIns="53385" rtlCol="0" anchor="ctr"/>
            <a:lstStyle/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sym typeface="宋体" panose="02010600030101010101" pitchFamily="2" charset="-122"/>
                </a:rPr>
                <a:t>注册账号、下载</a:t>
              </a:r>
              <a:r>
                <a:rPr lang="en-US" altLang="zh-CN" dirty="0" smtClean="0">
                  <a:solidFill>
                    <a:srgbClr val="FFFFFF"/>
                  </a:solidFill>
                  <a:sym typeface="宋体" panose="02010600030101010101" pitchFamily="2" charset="-122"/>
                </a:rPr>
                <a:t>APP</a:t>
              </a:r>
              <a:endParaRPr lang="zh-CN" altLang="en-US" dirty="0">
                <a:solidFill>
                  <a:srgbClr val="FFFFFF"/>
                </a:solidFill>
                <a:sym typeface="宋体" panose="02010600030101010101" pitchFamily="2" charset="-122"/>
              </a:endParaRPr>
            </a:p>
          </p:txBody>
        </p:sp>
        <p:cxnSp>
          <p:nvCxnSpPr>
            <p:cNvPr id="8" name="直接箭头连接符 7"/>
            <p:cNvCxnSpPr>
              <a:stCxn id="6" idx="3"/>
            </p:cNvCxnSpPr>
            <p:nvPr/>
          </p:nvCxnSpPr>
          <p:spPr>
            <a:xfrm>
              <a:off x="3913110" y="3651641"/>
              <a:ext cx="709740" cy="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圆角矩形 13"/>
            <p:cNvSpPr/>
            <p:nvPr/>
          </p:nvSpPr>
          <p:spPr bwMode="auto">
            <a:xfrm>
              <a:off x="4634562" y="3147585"/>
              <a:ext cx="2952328" cy="100811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106767" tIns="53385" rIns="106767" bIns="53385" rtlCol="0" anchor="ctr"/>
            <a:lstStyle/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sym typeface="宋体" panose="02010600030101010101" pitchFamily="2" charset="-122"/>
                </a:rPr>
                <a:t>选择商事登记事项</a:t>
              </a:r>
              <a:endParaRPr lang="zh-CN" altLang="en-US" dirty="0">
                <a:solidFill>
                  <a:srgbClr val="FFFFFF"/>
                </a:solidFill>
                <a:sym typeface="宋体" panose="02010600030101010101" pitchFamily="2" charset="-122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7571751" y="3625974"/>
              <a:ext cx="709740" cy="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圆角矩形 17"/>
            <p:cNvSpPr/>
            <p:nvPr/>
          </p:nvSpPr>
          <p:spPr bwMode="auto">
            <a:xfrm>
              <a:off x="8308341" y="2905894"/>
              <a:ext cx="3429534" cy="141449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106767" tIns="53385" rIns="106767" bIns="53385" rtlCol="0" anchor="ctr"/>
            <a:lstStyle/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sym typeface="宋体" panose="02010600030101010101" pitchFamily="2" charset="-122"/>
                </a:rPr>
                <a:t>  申请表单填写（业务规则校验）</a:t>
              </a:r>
              <a:endParaRPr lang="zh-CN" altLang="en-US" dirty="0">
                <a:solidFill>
                  <a:srgbClr val="FFFFFF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9" name="圆角矩形 18"/>
            <p:cNvSpPr/>
            <p:nvPr/>
          </p:nvSpPr>
          <p:spPr bwMode="auto">
            <a:xfrm>
              <a:off x="12457955" y="2915424"/>
              <a:ext cx="3429534" cy="141449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106767" tIns="53385" rIns="106767" bIns="53385" rtlCol="0" anchor="ctr"/>
            <a:lstStyle/>
            <a:p>
              <a:pPr algn="ctr"/>
              <a:r>
                <a:rPr lang="en-US" altLang="zh-CN" dirty="0" smtClean="0">
                  <a:solidFill>
                    <a:srgbClr val="FFFFFF"/>
                  </a:solidFill>
                  <a:sym typeface="宋体" panose="02010600030101010101" pitchFamily="2" charset="-122"/>
                </a:rPr>
                <a:t>APP</a:t>
              </a:r>
              <a:r>
                <a:rPr lang="zh-CN" altLang="en-US" dirty="0" smtClean="0">
                  <a:solidFill>
                    <a:srgbClr val="FFFFFF"/>
                  </a:solidFill>
                  <a:sym typeface="宋体" panose="02010600030101010101" pitchFamily="2" charset="-122"/>
                </a:rPr>
                <a:t>电子签名</a:t>
              </a:r>
              <a:endParaRPr lang="en-US" altLang="zh-CN" dirty="0" smtClean="0">
                <a:solidFill>
                  <a:srgbClr val="FFFFFF"/>
                </a:solidFill>
                <a:sym typeface="宋体" panose="02010600030101010101" pitchFamily="2" charset="-122"/>
              </a:endParaRPr>
            </a:p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sym typeface="宋体" panose="02010600030101010101" pitchFamily="2" charset="-122"/>
                </a:rPr>
                <a:t>并提交申请</a:t>
              </a:r>
              <a:endParaRPr lang="zh-CN" altLang="en-US" dirty="0">
                <a:solidFill>
                  <a:srgbClr val="FFFFFF"/>
                </a:solidFill>
                <a:sym typeface="宋体" panose="02010600030101010101" pitchFamily="2" charset="-122"/>
              </a:endParaRPr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11737875" y="3609224"/>
              <a:ext cx="709740" cy="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圆角矩形 44"/>
            <p:cNvSpPr/>
            <p:nvPr/>
          </p:nvSpPr>
          <p:spPr bwMode="auto">
            <a:xfrm>
              <a:off x="8308341" y="7851007"/>
              <a:ext cx="4667095" cy="100811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lIns="106767" tIns="53385" rIns="106767" bIns="53385" rtlCol="0" anchor="ctr"/>
            <a:lstStyle/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sym typeface="宋体" panose="02010600030101010101" pitchFamily="2" charset="-122"/>
                </a:rPr>
                <a:t>智能分配注册管审核</a:t>
              </a:r>
              <a:endParaRPr lang="zh-CN" altLang="en-US" dirty="0">
                <a:solidFill>
                  <a:srgbClr val="FFFFFF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圆角矩形 45"/>
            <p:cNvSpPr/>
            <p:nvPr/>
          </p:nvSpPr>
          <p:spPr bwMode="auto">
            <a:xfrm>
              <a:off x="8321767" y="5665369"/>
              <a:ext cx="4653669" cy="1008112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txBody>
            <a:bodyPr lIns="106767" tIns="53385" rIns="106767" bIns="53385" rtlCol="0" anchor="ctr"/>
            <a:lstStyle/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sym typeface="宋体" panose="02010600030101010101" pitchFamily="2" charset="-122"/>
                </a:rPr>
                <a:t>系统自动审核</a:t>
              </a:r>
              <a:endParaRPr lang="zh-CN" altLang="en-US" dirty="0">
                <a:solidFill>
                  <a:srgbClr val="FFFFFF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4469909" y="6794326"/>
              <a:ext cx="18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B0F0"/>
                  </a:solidFill>
                </a:rPr>
                <a:t>格式化材料</a:t>
              </a:r>
              <a:endParaRPr lang="zh-CN" altLang="en-US" sz="2400" dirty="0">
                <a:solidFill>
                  <a:srgbClr val="00B0F0"/>
                </a:solidFill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12962010" y="3651641"/>
              <a:ext cx="2925479" cy="4703422"/>
              <a:chOff x="12962010" y="3651641"/>
              <a:chExt cx="2925479" cy="4703422"/>
            </a:xfrm>
          </p:grpSpPr>
          <p:cxnSp>
            <p:nvCxnSpPr>
              <p:cNvPr id="24" name="肘形连接符 23"/>
              <p:cNvCxnSpPr/>
              <p:nvPr/>
            </p:nvCxnSpPr>
            <p:spPr>
              <a:xfrm flipH="1">
                <a:off x="14172722" y="3651641"/>
                <a:ext cx="1714767" cy="2523583"/>
              </a:xfrm>
              <a:prstGeom prst="bentConnector4">
                <a:avLst>
                  <a:gd name="adj1" fmla="val -27874"/>
                  <a:gd name="adj2" fmla="val 141422"/>
                </a:avLst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14172722" y="6794326"/>
                <a:ext cx="0" cy="151216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箭头连接符 38"/>
              <p:cNvCxnSpPr/>
              <p:nvPr/>
            </p:nvCxnSpPr>
            <p:spPr>
              <a:xfrm flipH="1">
                <a:off x="12962011" y="6175224"/>
                <a:ext cx="1210711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箭头连接符 42"/>
              <p:cNvCxnSpPr/>
              <p:nvPr/>
            </p:nvCxnSpPr>
            <p:spPr>
              <a:xfrm flipH="1">
                <a:off x="12962010" y="8306494"/>
                <a:ext cx="1210711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文本框 47"/>
              <p:cNvSpPr txBox="1"/>
              <p:nvPr/>
            </p:nvSpPr>
            <p:spPr>
              <a:xfrm>
                <a:off x="13229906" y="5741789"/>
                <a:ext cx="1800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B0F0"/>
                    </a:solidFill>
                  </a:rPr>
                  <a:t>是</a:t>
                </a:r>
                <a:endParaRPr lang="zh-CN" altLang="en-US" sz="24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13229905" y="7893398"/>
                <a:ext cx="1800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B0F0"/>
                    </a:solidFill>
                  </a:rPr>
                  <a:t>否</a:t>
                </a:r>
                <a:endParaRPr lang="zh-CN" altLang="en-US" sz="2400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5748532" y="6169425"/>
              <a:ext cx="2573235" cy="2185638"/>
              <a:chOff x="5748532" y="6169425"/>
              <a:chExt cx="2573235" cy="2185638"/>
            </a:xfrm>
          </p:grpSpPr>
          <p:cxnSp>
            <p:nvCxnSpPr>
              <p:cNvPr id="51" name="直接箭头连接符 50"/>
              <p:cNvCxnSpPr/>
              <p:nvPr/>
            </p:nvCxnSpPr>
            <p:spPr>
              <a:xfrm flipH="1">
                <a:off x="5748532" y="7255991"/>
                <a:ext cx="1210711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组合 53"/>
              <p:cNvGrpSpPr/>
              <p:nvPr/>
            </p:nvGrpSpPr>
            <p:grpSpPr>
              <a:xfrm>
                <a:off x="6959243" y="6169425"/>
                <a:ext cx="1362524" cy="2185638"/>
                <a:chOff x="6959243" y="6169425"/>
                <a:chExt cx="1362524" cy="2185638"/>
              </a:xfrm>
            </p:grpSpPr>
            <p:cxnSp>
              <p:nvCxnSpPr>
                <p:cNvPr id="50" name="直接连接符 49"/>
                <p:cNvCxnSpPr/>
                <p:nvPr/>
              </p:nvCxnSpPr>
              <p:spPr>
                <a:xfrm>
                  <a:off x="6985347" y="6169425"/>
                  <a:ext cx="1296144" cy="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7025623" y="8355063"/>
                  <a:ext cx="1296144" cy="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 flipH="1" flipV="1">
                  <a:off x="6959243" y="6169426"/>
                  <a:ext cx="26104" cy="2185637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1" name="圆角矩形 60"/>
            <p:cNvSpPr/>
            <p:nvPr/>
          </p:nvSpPr>
          <p:spPr bwMode="auto">
            <a:xfrm>
              <a:off x="2796204" y="6751935"/>
              <a:ext cx="2952328" cy="100811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106767" tIns="53385" rIns="106767" bIns="53385" rtlCol="0" anchor="ctr"/>
            <a:lstStyle/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sym typeface="宋体" panose="02010600030101010101" pitchFamily="2" charset="-122"/>
                </a:rPr>
                <a:t>业务办理完毕</a:t>
              </a:r>
              <a:endParaRPr lang="zh-CN" altLang="en-US" dirty="0">
                <a:solidFill>
                  <a:srgbClr val="FFFFFF"/>
                </a:solidFill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12673408" cy="1213891"/>
            <a:chOff x="1296715" y="824336"/>
            <a:chExt cx="12673408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99959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安卓端核名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5689203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18" name="右箭头 17"/>
          <p:cNvSpPr/>
          <p:nvPr/>
        </p:nvSpPr>
        <p:spPr bwMode="auto">
          <a:xfrm>
            <a:off x="11305827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99569" y="2218392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填写基本信息、人员信息</a:t>
            </a:r>
            <a:endParaRPr lang="zh-CN" altLang="en-US" sz="3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15" y="2952329"/>
            <a:ext cx="4225255" cy="84505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31" y="2977904"/>
            <a:ext cx="4225255" cy="84505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971" y="2977904"/>
            <a:ext cx="4225255" cy="8450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12673408" cy="1213891"/>
            <a:chOff x="1296715" y="824336"/>
            <a:chExt cx="12673408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99959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安卓端核名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5689203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18" name="右箭头 17"/>
          <p:cNvSpPr/>
          <p:nvPr/>
        </p:nvSpPr>
        <p:spPr bwMode="auto">
          <a:xfrm>
            <a:off x="11305827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99569" y="2218392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添加人员信息</a:t>
            </a:r>
            <a:endParaRPr lang="zh-CN" altLang="en-US" sz="36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48" y="2833888"/>
            <a:ext cx="4297263" cy="85945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088639" y="2864723"/>
            <a:ext cx="4281845" cy="8563690"/>
            <a:chOff x="1088639" y="2864723"/>
            <a:chExt cx="4281845" cy="856369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639" y="2864723"/>
              <a:ext cx="4281845" cy="856369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 bwMode="auto">
            <a:xfrm>
              <a:off x="4704308" y="4490070"/>
              <a:ext cx="666176" cy="86409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lIns="106767" tIns="53385" rIns="106767" bIns="53385"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sym typeface="宋体" panose="02010600030101010101" pitchFamily="2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925" y="2864723"/>
            <a:ext cx="4297263" cy="8594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12673408" cy="1213891"/>
            <a:chOff x="1296715" y="824336"/>
            <a:chExt cx="12673408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99959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安卓端核名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5689203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18" name="右箭头 17"/>
          <p:cNvSpPr/>
          <p:nvPr/>
        </p:nvSpPr>
        <p:spPr bwMode="auto">
          <a:xfrm>
            <a:off x="11305827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99569" y="221839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电子签名</a:t>
            </a:r>
            <a:endParaRPr lang="zh-CN" altLang="en-US" sz="3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9" y="2864723"/>
            <a:ext cx="4305062" cy="86101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513" y="2864723"/>
            <a:ext cx="4297263" cy="8594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5987" y="2864723"/>
            <a:ext cx="4281845" cy="8563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12673408" cy="1213891"/>
            <a:chOff x="1296715" y="824336"/>
            <a:chExt cx="12673408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99959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安卓端核名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5689203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18" name="右箭头 17"/>
          <p:cNvSpPr/>
          <p:nvPr/>
        </p:nvSpPr>
        <p:spPr bwMode="auto">
          <a:xfrm>
            <a:off x="11305827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99569" y="221839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电子签名</a:t>
            </a:r>
            <a:endParaRPr lang="zh-CN" altLang="en-US" sz="3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16" y="2977904"/>
            <a:ext cx="4225255" cy="84505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339" y="2977902"/>
            <a:ext cx="4225256" cy="84505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5987" y="2977902"/>
            <a:ext cx="4225256" cy="8450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12673408" cy="1213891"/>
            <a:chOff x="1296715" y="824336"/>
            <a:chExt cx="12673408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99959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安卓端核名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5689203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18" name="右箭头 17"/>
          <p:cNvSpPr/>
          <p:nvPr/>
        </p:nvSpPr>
        <p:spPr bwMode="auto">
          <a:xfrm>
            <a:off x="11305827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99569" y="221839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核准通过</a:t>
            </a:r>
            <a:endParaRPr lang="zh-CN" altLang="en-US" sz="3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91" y="2911156"/>
            <a:ext cx="4281845" cy="85636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48" y="2864723"/>
            <a:ext cx="4297263" cy="85636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979" y="2911156"/>
            <a:ext cx="4369272" cy="8517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12673408" cy="1213891"/>
            <a:chOff x="1296715" y="824336"/>
            <a:chExt cx="12673408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4.2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99959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安卓端设立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5689203" y="6218262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98" y="2864723"/>
            <a:ext cx="4281845" cy="85636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375" y="2864723"/>
            <a:ext cx="4369272" cy="8563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4.2.1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75439" y="1938895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64616" y="1128341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23" y="2864723"/>
            <a:ext cx="4369272" cy="8563690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 bwMode="auto">
          <a:xfrm>
            <a:off x="5977235" y="6362278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96715" y="222861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添加经营范围</a:t>
            </a:r>
            <a:endParaRPr lang="zh-CN" altLang="en-US" sz="3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96" y="2833886"/>
            <a:ext cx="4297263" cy="8594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27" y="2833886"/>
            <a:ext cx="4297264" cy="8594527"/>
          </a:xfrm>
          <a:prstGeom prst="rect">
            <a:avLst/>
          </a:prstGeom>
        </p:spPr>
      </p:pic>
      <p:sp>
        <p:nvSpPr>
          <p:cNvPr id="17" name="右箭头 16"/>
          <p:cNvSpPr/>
          <p:nvPr/>
        </p:nvSpPr>
        <p:spPr bwMode="auto">
          <a:xfrm>
            <a:off x="11953899" y="6362278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4.2.2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75439" y="1938895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64616" y="1128341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人员信息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5977235" y="6362278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96715" y="222861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补充人员信息</a:t>
            </a:r>
            <a:endParaRPr lang="zh-CN" altLang="en-US" sz="3600" dirty="0"/>
          </a:p>
        </p:txBody>
      </p:sp>
      <p:sp>
        <p:nvSpPr>
          <p:cNvPr id="17" name="右箭头 16"/>
          <p:cNvSpPr/>
          <p:nvPr/>
        </p:nvSpPr>
        <p:spPr bwMode="auto">
          <a:xfrm>
            <a:off x="11953899" y="6362278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55" y="2874941"/>
            <a:ext cx="4276736" cy="85534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71" y="2874941"/>
            <a:ext cx="4369272" cy="855347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475" y="2874941"/>
            <a:ext cx="4276736" cy="8553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4.2.3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75439" y="1938895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64616" y="1128341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上传材料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5977235" y="6362278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17" name="右箭头 16"/>
          <p:cNvSpPr/>
          <p:nvPr/>
        </p:nvSpPr>
        <p:spPr bwMode="auto">
          <a:xfrm>
            <a:off x="11953899" y="6362278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" y="2836614"/>
            <a:ext cx="4295900" cy="85917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96" y="2836614"/>
            <a:ext cx="4369271" cy="85917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787" y="2833886"/>
            <a:ext cx="4276736" cy="8553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4.2.4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75439" y="1938895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64616" y="1128341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电子签名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5617195" y="6362278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17" name="右箭头 16"/>
          <p:cNvSpPr/>
          <p:nvPr/>
        </p:nvSpPr>
        <p:spPr bwMode="auto">
          <a:xfrm>
            <a:off x="11377835" y="6362278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7" y="2287085"/>
            <a:ext cx="4585296" cy="91705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07" y="2287085"/>
            <a:ext cx="4570664" cy="91413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971" y="2287085"/>
            <a:ext cx="4680520" cy="914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60092" y="1236500"/>
            <a:ext cx="13183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36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zh-CN" altLang="zh-CN" sz="3600" dirty="0" smtClean="0">
                <a:solidFill>
                  <a:schemeClr val="bg2">
                    <a:lumMod val="10000"/>
                  </a:schemeClr>
                </a:solidFill>
              </a:rPr>
              <a:t>系统</a:t>
            </a:r>
            <a:r>
              <a:rPr lang="zh-CN" altLang="zh-CN" sz="3600" dirty="0">
                <a:solidFill>
                  <a:schemeClr val="bg2">
                    <a:lumMod val="10000"/>
                  </a:schemeClr>
                </a:solidFill>
              </a:rPr>
              <a:t>登录</a:t>
            </a:r>
            <a:r>
              <a:rPr lang="zh-CN" altLang="zh-CN" sz="3600" dirty="0" smtClean="0">
                <a:solidFill>
                  <a:schemeClr val="bg2">
                    <a:lumMod val="10000"/>
                  </a:schemeClr>
                </a:solidFill>
              </a:rPr>
              <a:t>地址</a:t>
            </a:r>
            <a:r>
              <a:rPr lang="en-US" altLang="zh-CN" sz="3600" dirty="0">
                <a:solidFill>
                  <a:schemeClr val="bg2">
                    <a:lumMod val="10000"/>
                  </a:schemeClr>
                </a:solidFill>
              </a:rPr>
              <a:t>:</a:t>
            </a:r>
            <a:r>
              <a:rPr lang="zh-CN" altLang="en-US" sz="3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3600" dirty="0">
                <a:solidFill>
                  <a:schemeClr val="bg2">
                    <a:lumMod val="10000"/>
                  </a:schemeClr>
                </a:solidFill>
              </a:rPr>
              <a:t>http://202.100.252.118:9087/ICPSP/index.action</a:t>
            </a:r>
            <a:endParaRPr lang="zh-CN" altLang="en-US" sz="3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95" y="2470904"/>
            <a:ext cx="15202855" cy="749024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917427" y="564855"/>
            <a:ext cx="6934616" cy="1001438"/>
            <a:chOff x="1296715" y="824336"/>
            <a:chExt cx="8496944" cy="1213891"/>
          </a:xfrm>
        </p:grpSpPr>
        <p:sp>
          <p:nvSpPr>
            <p:cNvPr id="19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02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本框 21"/>
            <p:cNvSpPr txBox="1"/>
            <p:nvPr/>
          </p:nvSpPr>
          <p:spPr>
            <a:xfrm>
              <a:off x="3974168" y="961678"/>
              <a:ext cx="5819491" cy="100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界面介绍</a:t>
              </a:r>
              <a:r>
                <a:rPr lang="en-US" altLang="zh-CN" sz="4800" b="1" dirty="0" smtClean="0">
                  <a:solidFill>
                    <a:schemeClr val="bg2">
                      <a:lumMod val="10000"/>
                    </a:schemeClr>
                  </a:solidFill>
                </a:rPr>
                <a:t>—PC</a:t>
              </a:r>
              <a:r>
                <a:rPr lang="zh-CN" alt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端</a:t>
              </a:r>
              <a:endParaRPr lang="zh-CN" altLang="en-US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50" y="2660588"/>
            <a:ext cx="15635944" cy="7334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4.2.4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75439" y="1938895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64616" y="1128341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电子签名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5617195" y="6362278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17" name="右箭头 16"/>
          <p:cNvSpPr/>
          <p:nvPr/>
        </p:nvSpPr>
        <p:spPr bwMode="auto">
          <a:xfrm>
            <a:off x="11377835" y="6362278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67" y="2368221"/>
            <a:ext cx="4513288" cy="90265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634" y="2401840"/>
            <a:ext cx="4513287" cy="90265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995" y="2368221"/>
            <a:ext cx="4513287" cy="9026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4.2.4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75439" y="1938895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64616" y="1128341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电子签名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5617195" y="6362278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17" name="右箭头 16"/>
          <p:cNvSpPr/>
          <p:nvPr/>
        </p:nvSpPr>
        <p:spPr bwMode="auto">
          <a:xfrm>
            <a:off x="11593859" y="6362278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99" y="2983471"/>
            <a:ext cx="4225255" cy="84505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96715" y="2257822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签名列表所有人员重复以上签名步骤</a:t>
            </a:r>
            <a:endParaRPr lang="zh-CN" altLang="en-US" sz="3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72" y="2977904"/>
            <a:ext cx="4225255" cy="84505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019" y="2983471"/>
            <a:ext cx="4225255" cy="8450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296715" y="824336"/>
            <a:ext cx="3096343" cy="1213891"/>
            <a:chOff x="1296715" y="824336"/>
            <a:chExt cx="3096343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89" y="882119"/>
              <a:ext cx="191826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4.2.5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rot="21420000">
              <a:off x="2675439" y="1938895"/>
              <a:ext cx="1572890" cy="68437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 bwMode="auto">
          <a:xfrm>
            <a:off x="7633419" y="4202038"/>
            <a:ext cx="1368152" cy="1512168"/>
          </a:xfrm>
          <a:prstGeom prst="rect">
            <a:avLst/>
          </a:prstGeom>
          <a:noFill/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64616" y="1128341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提交审核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5617195" y="6362278"/>
            <a:ext cx="100811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1" y="3052418"/>
            <a:ext cx="4188596" cy="83771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47" y="2977904"/>
            <a:ext cx="4225255" cy="8450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576635" y="2977902"/>
            <a:ext cx="17281920" cy="5102897"/>
          </a:xfrm>
          <a:prstGeom prst="rect">
            <a:avLst/>
          </a:prstGeom>
          <a:solidFill>
            <a:srgbClr val="B4181D"/>
          </a:solidFill>
          <a:ln>
            <a:noFill/>
          </a:ln>
        </p:spPr>
        <p:txBody>
          <a:bodyPr lIns="106767" tIns="53385" rIns="106767" bIns="53385" rtlCol="0" anchor="ctr"/>
          <a:lstStyle/>
          <a:p>
            <a:pPr algn="ctr"/>
            <a:endParaRPr lang="zh-CN" altLang="en-US">
              <a:solidFill>
                <a:srgbClr val="FFFFFF"/>
              </a:solidFill>
              <a:sym typeface="宋体" panose="02010600030101010101" pitchFamily="2" charset="-122"/>
            </a:endParaRPr>
          </a:p>
        </p:txBody>
      </p:sp>
      <p:sp>
        <p:nvSpPr>
          <p:cNvPr id="17" name="TextBox 26"/>
          <p:cNvSpPr txBox="1"/>
          <p:nvPr/>
        </p:nvSpPr>
        <p:spPr>
          <a:xfrm>
            <a:off x="10081691" y="2303609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以</a:t>
            </a:r>
            <a:r>
              <a:rPr lang="zh-CN" altLang="en-US" sz="36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用户</a:t>
            </a:r>
            <a:r>
              <a:rPr lang="zh-CN" altLang="en-US" sz="36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为中心，以客户满意度为目标</a:t>
            </a:r>
            <a:endParaRPr lang="zh-CN" altLang="en-US" sz="3600" b="1" dirty="0">
              <a:solidFill>
                <a:schemeClr val="bg1">
                  <a:lumMod val="60000"/>
                  <a:lumOff val="40000"/>
                </a:schemeClr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0304" y="8052837"/>
            <a:ext cx="3890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B2B2B2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合作、创新、发展</a:t>
            </a:r>
            <a:endParaRPr lang="zh-CN" altLang="en-US" sz="3600" b="1" dirty="0">
              <a:solidFill>
                <a:srgbClr val="B2B2B2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41997" y="4822815"/>
            <a:ext cx="173165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8F8F8"/>
                </a:solidFill>
                <a:latin typeface="Trebuchet MS" panose="020B0603020202020204" pitchFamily="34" charset="0"/>
              </a:rPr>
              <a:t> </a:t>
            </a:r>
            <a:r>
              <a:rPr lang="zh-CN" altLang="en-US" sz="4000" b="1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用一流</a:t>
            </a:r>
            <a:r>
              <a:rPr lang="zh-CN" altLang="en-US" sz="40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的品质、一流的</a:t>
            </a:r>
            <a:r>
              <a:rPr lang="zh-CN" altLang="en-US" sz="4000" b="1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 </a:t>
            </a:r>
            <a:r>
              <a:rPr lang="en-US" altLang="zh-CN" sz="4000" b="1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                     </a:t>
            </a:r>
            <a:endParaRPr lang="en-US" altLang="zh-CN" sz="4000" b="1" dirty="0" smtClean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0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                         </a:t>
            </a:r>
            <a:r>
              <a:rPr lang="zh-CN" altLang="en-US" sz="4000" b="1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zh-CN" altLang="en-US" sz="40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用户提供一流</a:t>
            </a:r>
            <a:r>
              <a:rPr lang="zh-CN" altLang="en-US" sz="4000" b="1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的技术服务</a:t>
            </a:r>
            <a:endParaRPr lang="zh-CN" altLang="en-US" sz="4000" b="1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4819" name="文本占位符 2"/>
          <p:cNvSpPr>
            <a:spLocks noGrp="1"/>
          </p:cNvSpPr>
          <p:nvPr>
            <p:ph type="body" idx="1"/>
          </p:nvPr>
        </p:nvSpPr>
        <p:spPr>
          <a:xfrm>
            <a:off x="914400" y="3205187"/>
            <a:ext cx="8081963" cy="1066800"/>
          </a:xfrm>
        </p:spPr>
        <p:txBody>
          <a:bodyPr/>
          <a:lstStyle/>
          <a:p>
            <a:endParaRPr lang="zh-CN" altLang="en-US" smtClean="0"/>
          </a:p>
        </p:txBody>
      </p:sp>
      <p:sp>
        <p:nvSpPr>
          <p:cNvPr id="34820" name="内容占位符 3"/>
          <p:cNvSpPr>
            <a:spLocks noGrp="1"/>
          </p:cNvSpPr>
          <p:nvPr>
            <p:ph sz="half" idx="2"/>
          </p:nvPr>
        </p:nvSpPr>
        <p:spPr>
          <a:xfrm>
            <a:off x="914400" y="3624263"/>
            <a:ext cx="8081963" cy="6584950"/>
          </a:xfrm>
        </p:spPr>
        <p:txBody>
          <a:bodyPr/>
          <a:lstStyle/>
          <a:p>
            <a:endParaRPr lang="zh-CN" altLang="en-US" smtClean="0"/>
          </a:p>
        </p:txBody>
      </p:sp>
      <p:sp>
        <p:nvSpPr>
          <p:cNvPr id="34821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91638" y="2557463"/>
            <a:ext cx="8085137" cy="1066800"/>
          </a:xfrm>
        </p:spPr>
        <p:txBody>
          <a:bodyPr/>
          <a:lstStyle/>
          <a:p>
            <a:endParaRPr lang="zh-CN" altLang="en-US" smtClean="0"/>
          </a:p>
        </p:txBody>
      </p:sp>
      <p:sp>
        <p:nvSpPr>
          <p:cNvPr id="34822" name="内容占位符 5"/>
          <p:cNvSpPr>
            <a:spLocks noGrp="1"/>
          </p:cNvSpPr>
          <p:nvPr>
            <p:ph sz="quarter" idx="4"/>
          </p:nvPr>
        </p:nvSpPr>
        <p:spPr>
          <a:xfrm>
            <a:off x="9291638" y="3624263"/>
            <a:ext cx="8085137" cy="6584950"/>
          </a:xfrm>
        </p:spPr>
        <p:txBody>
          <a:bodyPr/>
          <a:lstStyle/>
          <a:p>
            <a:endParaRPr lang="zh-CN" altLang="en-US" smtClean="0"/>
          </a:p>
        </p:txBody>
      </p:sp>
      <p:pic>
        <p:nvPicPr>
          <p:cNvPr id="34823" name="Picture 3"/>
          <p:cNvPicPr>
            <a:picLocks noChangeAspect="1" noChangeArrowheads="1"/>
          </p:cNvPicPr>
          <p:nvPr/>
        </p:nvPicPr>
        <p:blipFill>
          <a:blip r:embed="rId1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8291175" cy="1144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Box 8"/>
          <p:cNvSpPr txBox="1">
            <a:spLocks noChangeArrowheads="1"/>
          </p:cNvSpPr>
          <p:nvPr/>
        </p:nvSpPr>
        <p:spPr bwMode="auto">
          <a:xfrm>
            <a:off x="2716213" y="3762399"/>
            <a:ext cx="7366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D6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谢谢您的聆听！</a:t>
            </a:r>
            <a:endParaRPr lang="zh-CN" altLang="en-US" sz="8000" b="1">
              <a:solidFill>
                <a:srgbClr val="D6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6213" y="5202262"/>
            <a:ext cx="5264150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6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YOU!</a:t>
            </a:r>
            <a:endParaRPr lang="zh-CN" altLang="en-US" sz="6000" b="1" dirty="0">
              <a:solidFill>
                <a:schemeClr val="tx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空心弧 2"/>
          <p:cNvSpPr>
            <a:spLocks noChangeArrowheads="1"/>
          </p:cNvSpPr>
          <p:nvPr/>
        </p:nvSpPr>
        <p:spPr bwMode="auto">
          <a:xfrm rot="6726271">
            <a:off x="10831263" y="3735159"/>
            <a:ext cx="2802417" cy="2768245"/>
          </a:xfrm>
          <a:custGeom>
            <a:avLst/>
            <a:gdLst>
              <a:gd name="T0" fmla="*/ 934876 w 1482725"/>
              <a:gd name="T1" fmla="*/ 1844264 h 1482725"/>
              <a:gd name="T2" fmla="*/ 24572 w 1482725"/>
              <a:gd name="T3" fmla="*/ 1129300 h 1482725"/>
              <a:gd name="T4" fmla="*/ 516535 w 1482725"/>
              <a:gd name="T5" fmla="*/ 105277 h 1482725"/>
              <a:gd name="T6" fmla="*/ 1676118 w 1482725"/>
              <a:gd name="T7" fmla="*/ 301367 h 1482725"/>
              <a:gd name="T8" fmla="*/ 1771719 w 1482725"/>
              <a:gd name="T9" fmla="*/ 1424749 h 1482725"/>
              <a:gd name="T10" fmla="*/ 1754699 w 1482725"/>
              <a:gd name="T11" fmla="*/ 1414169 h 1482725"/>
              <a:gd name="T12" fmla="*/ 1661112 w 1482725"/>
              <a:gd name="T13" fmla="*/ 314447 h 1482725"/>
              <a:gd name="T14" fmla="*/ 525952 w 1482725"/>
              <a:gd name="T15" fmla="*/ 122486 h 1482725"/>
              <a:gd name="T16" fmla="*/ 44350 w 1482725"/>
              <a:gd name="T17" fmla="*/ 1124942 h 1482725"/>
              <a:gd name="T18" fmla="*/ 935482 w 1482725"/>
              <a:gd name="T19" fmla="*/ 1824848 h 1482725"/>
              <a:gd name="T20" fmla="*/ 934876 w 1482725"/>
              <a:gd name="T21" fmla="*/ 1844264 h 14827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82725"/>
              <a:gd name="T34" fmla="*/ 0 h 1482725"/>
              <a:gd name="T35" fmla="*/ 1482725 w 1482725"/>
              <a:gd name="T36" fmla="*/ 1482725 h 148272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82725" h="1482725">
                <a:moveTo>
                  <a:pt x="719254" y="1482395"/>
                </a:moveTo>
                <a:cubicBezTo>
                  <a:pt x="382299" y="1472342"/>
                  <a:pt x="94548" y="1236225"/>
                  <a:pt x="18905" y="907716"/>
                </a:cubicBezTo>
                <a:cubicBezTo>
                  <a:pt x="-56738" y="579208"/>
                  <a:pt x="98774" y="241023"/>
                  <a:pt x="397400" y="84620"/>
                </a:cubicBezTo>
                <a:cubicBezTo>
                  <a:pt x="696026" y="-71783"/>
                  <a:pt x="1062576" y="-7024"/>
                  <a:pt x="1289534" y="242235"/>
                </a:cubicBezTo>
                <a:cubicBezTo>
                  <a:pt x="1516492" y="491494"/>
                  <a:pt x="1546711" y="862491"/>
                  <a:pt x="1363085" y="1145194"/>
                </a:cubicBezTo>
                <a:lnTo>
                  <a:pt x="1349991" y="1136690"/>
                </a:lnTo>
                <a:cubicBezTo>
                  <a:pt x="1529750" y="859941"/>
                  <a:pt x="1500167" y="496757"/>
                  <a:pt x="1277989" y="252748"/>
                </a:cubicBezTo>
                <a:cubicBezTo>
                  <a:pt x="1055811" y="8739"/>
                  <a:pt x="696982" y="-54656"/>
                  <a:pt x="404645" y="98453"/>
                </a:cubicBezTo>
                <a:cubicBezTo>
                  <a:pt x="112308" y="251562"/>
                  <a:pt x="-39929" y="582624"/>
                  <a:pt x="34121" y="904213"/>
                </a:cubicBezTo>
                <a:cubicBezTo>
                  <a:pt x="108171" y="1225803"/>
                  <a:pt x="389862" y="1456947"/>
                  <a:pt x="719720" y="1466788"/>
                </a:cubicBezTo>
                <a:cubicBezTo>
                  <a:pt x="719565" y="1471990"/>
                  <a:pt x="719409" y="1477193"/>
                  <a:pt x="719254" y="1482395"/>
                </a:cubicBezTo>
                <a:close/>
              </a:path>
            </a:pathLst>
          </a:custGeom>
          <a:solidFill>
            <a:srgbClr val="C00000"/>
          </a:solidFill>
          <a:ln w="3175">
            <a:solidFill>
              <a:srgbClr val="C00000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pic>
        <p:nvPicPr>
          <p:cNvPr id="12" name="Picture 11" descr="E:\常用\logo横版微调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401" y="4454470"/>
            <a:ext cx="324008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95949" y="601640"/>
            <a:ext cx="8619461" cy="1584177"/>
          </a:xfrm>
        </p:spPr>
        <p:txBody>
          <a:bodyPr/>
          <a:lstStyle/>
          <a:p>
            <a:r>
              <a:rPr lang="zh-CN" altLang="en-US" dirty="0"/>
              <a:t>微信公众号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47" y="4490071"/>
            <a:ext cx="7717661" cy="4762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38785" y="3553966"/>
            <a:ext cx="2333789" cy="405649"/>
          </a:xfrm>
          <a:prstGeom prst="rect">
            <a:avLst/>
          </a:prstGeom>
          <a:noFill/>
        </p:spPr>
        <p:txBody>
          <a:bodyPr wrap="square" lIns="142646" tIns="71323" rIns="142646" bIns="71323" rtlCol="0">
            <a:spAutoFit/>
          </a:bodyPr>
          <a:lstStyle/>
          <a:p>
            <a:r>
              <a:rPr lang="zh-CN" altLang="en-US" sz="1700" b="1" dirty="0"/>
              <a:t>公司官网</a:t>
            </a:r>
            <a:endParaRPr lang="zh-CN" altLang="en-US" sz="17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12257305" y="3553966"/>
            <a:ext cx="2333789" cy="405649"/>
          </a:xfrm>
          <a:prstGeom prst="rect">
            <a:avLst/>
          </a:prstGeom>
          <a:noFill/>
        </p:spPr>
        <p:txBody>
          <a:bodyPr wrap="square" lIns="142646" tIns="71323" rIns="142646" bIns="71323" rtlCol="0">
            <a:spAutoFit/>
          </a:bodyPr>
          <a:lstStyle/>
          <a:p>
            <a:r>
              <a:rPr lang="zh-CN" altLang="en-US" sz="1700" b="1" dirty="0"/>
              <a:t>微信公账号</a:t>
            </a:r>
            <a:endParaRPr lang="zh-CN" altLang="en-US" sz="1700" b="1" dirty="0"/>
          </a:p>
        </p:txBody>
      </p:sp>
      <p:pic>
        <p:nvPicPr>
          <p:cNvPr id="6" name="图片 5" descr="图片包含 纵横字谜, 文字&#10;&#10;已生成极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203" y="4850110"/>
            <a:ext cx="3695165" cy="4104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71652" y="1763263"/>
            <a:ext cx="13183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2">
                    <a:lumMod val="10000"/>
                  </a:schemeClr>
                </a:solidFill>
              </a:rPr>
              <a:t>注册</a:t>
            </a:r>
            <a:r>
              <a:rPr lang="zh-CN" altLang="en-US" sz="3600" dirty="0" smtClean="0">
                <a:solidFill>
                  <a:schemeClr val="bg2">
                    <a:lumMod val="10000"/>
                  </a:schemeClr>
                </a:solidFill>
              </a:rPr>
              <a:t>账号</a:t>
            </a:r>
            <a:r>
              <a:rPr lang="zh-CN" altLang="en-US" sz="3600" dirty="0">
                <a:solidFill>
                  <a:schemeClr val="bg2">
                    <a:lumMod val="10000"/>
                  </a:schemeClr>
                </a:solidFill>
              </a:rPr>
              <a:t>、下载</a:t>
            </a:r>
            <a:r>
              <a:rPr lang="en-US" altLang="zh-CN" sz="3600" dirty="0" smtClean="0">
                <a:solidFill>
                  <a:schemeClr val="bg2">
                    <a:lumMod val="10000"/>
                  </a:schemeClr>
                </a:solidFill>
              </a:rPr>
              <a:t>APP</a:t>
            </a:r>
            <a:endParaRPr lang="zh-CN" altLang="en-US" sz="36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99" y="2409594"/>
            <a:ext cx="16969220" cy="80234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5" y="2606564"/>
            <a:ext cx="16825426" cy="766760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917427" y="564855"/>
            <a:ext cx="6934616" cy="1001438"/>
            <a:chOff x="1296715" y="824336"/>
            <a:chExt cx="8496944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02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8" y="961678"/>
              <a:ext cx="5819491" cy="100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界面介绍</a:t>
              </a:r>
              <a:r>
                <a:rPr lang="en-US" altLang="zh-CN" sz="4800" b="1" dirty="0" smtClean="0">
                  <a:solidFill>
                    <a:schemeClr val="bg2">
                      <a:lumMod val="10000"/>
                    </a:schemeClr>
                  </a:solidFill>
                </a:rPr>
                <a:t>—PC</a:t>
              </a:r>
              <a:r>
                <a:rPr lang="zh-CN" alt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端</a:t>
              </a:r>
              <a:endParaRPr lang="zh-CN" altLang="en-US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8496944" cy="1213891"/>
            <a:chOff x="1296715" y="824336"/>
            <a:chExt cx="8496944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02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5819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界面介绍</a:t>
              </a:r>
              <a:r>
                <a:rPr lang="en-US" altLang="zh-CN" sz="5400" b="1" dirty="0" smtClean="0">
                  <a:solidFill>
                    <a:schemeClr val="bg2">
                      <a:lumMod val="10000"/>
                    </a:schemeClr>
                  </a:solidFill>
                </a:rPr>
                <a:t>—</a:t>
              </a:r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安卓端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339" y="2257822"/>
            <a:ext cx="4587842" cy="917568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31" y="2257822"/>
            <a:ext cx="4557157" cy="91143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955" y="2257822"/>
            <a:ext cx="4585296" cy="9170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8496944" cy="1213891"/>
            <a:chOff x="1296715" y="824336"/>
            <a:chExt cx="8496944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5819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2">
                      <a:lumMod val="10000"/>
                    </a:schemeClr>
                  </a:solidFill>
                </a:rPr>
                <a:t>PC</a:t>
              </a:r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端核名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64667" y="2401838"/>
            <a:ext cx="16489832" cy="8672904"/>
            <a:chOff x="792659" y="2401838"/>
            <a:chExt cx="16489832" cy="8672904"/>
          </a:xfrm>
        </p:grpSpPr>
        <p:pic>
          <p:nvPicPr>
            <p:cNvPr id="8" name="图片 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792659" y="2401838"/>
              <a:ext cx="16489832" cy="86729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矩形 4"/>
            <p:cNvSpPr/>
            <p:nvPr/>
          </p:nvSpPr>
          <p:spPr bwMode="auto">
            <a:xfrm>
              <a:off x="4753099" y="4191842"/>
              <a:ext cx="1800200" cy="1800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lIns="106767" tIns="53385" rIns="106767" bIns="53385"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11017224" cy="1213891"/>
            <a:chOff x="1296715" y="824336"/>
            <a:chExt cx="11017224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83397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2">
                      <a:lumMod val="10000"/>
                    </a:schemeClr>
                  </a:solidFill>
                </a:rPr>
                <a:t>PC</a:t>
              </a:r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端核名（个体户为例）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691" y="2518676"/>
            <a:ext cx="16201800" cy="809207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7921451" y="5516989"/>
            <a:ext cx="30988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9672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/>
            <a:endParaRPr lang="zh-CN" altLang="en-US" sz="48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6715" y="824336"/>
            <a:ext cx="8496944" cy="1213891"/>
            <a:chOff x="1296715" y="824336"/>
            <a:chExt cx="8496944" cy="1213891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2474790" y="882119"/>
              <a:ext cx="13382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69672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6000" b="1" dirty="0" smtClean="0">
                  <a:solidFill>
                    <a:srgbClr val="D60000"/>
                  </a:solidFill>
                </a:rPr>
                <a:t>3.1</a:t>
              </a:r>
              <a:endParaRPr lang="zh-CN" altLang="en-US" sz="6000" b="1" dirty="0">
                <a:solidFill>
                  <a:srgbClr val="D60000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532137" y="1969790"/>
              <a:ext cx="1212850" cy="0"/>
            </a:xfrm>
            <a:prstGeom prst="line">
              <a:avLst/>
            </a:prstGeom>
            <a:ln w="38100">
              <a:solidFill>
                <a:srgbClr val="D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 descr="E:\欧阳芳\剑鱼\切图\图层-14@2x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15" y="824336"/>
              <a:ext cx="1080120" cy="121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3974167" y="961678"/>
              <a:ext cx="5819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 smtClean="0">
                  <a:solidFill>
                    <a:schemeClr val="bg2">
                      <a:lumMod val="10000"/>
                    </a:schemeClr>
                  </a:solidFill>
                </a:rPr>
                <a:t>PC</a:t>
              </a:r>
              <a:r>
                <a:rPr lang="zh-CN" altLang="en-US" sz="5400" b="1" dirty="0" smtClean="0">
                  <a:solidFill>
                    <a:schemeClr val="bg2">
                      <a:lumMod val="10000"/>
                    </a:schemeClr>
                  </a:solidFill>
                </a:rPr>
                <a:t>端核名</a:t>
              </a:r>
              <a:endParaRPr lang="zh-CN" altLang="en-US" sz="5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36675" y="2905894"/>
            <a:ext cx="16273808" cy="7848872"/>
            <a:chOff x="936675" y="2905894"/>
            <a:chExt cx="16273808" cy="7848872"/>
          </a:xfrm>
        </p:grpSpPr>
        <p:pic>
          <p:nvPicPr>
            <p:cNvPr id="10" name="图片 9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36675" y="2905894"/>
              <a:ext cx="16273808" cy="78488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爆炸形 1 1"/>
            <p:cNvSpPr/>
            <p:nvPr/>
          </p:nvSpPr>
          <p:spPr bwMode="auto">
            <a:xfrm>
              <a:off x="7201371" y="6290270"/>
              <a:ext cx="885944" cy="1080120"/>
            </a:xfrm>
            <a:prstGeom prst="irregularSeal1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lIns="106767" tIns="53385" rIns="106767" bIns="53385"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rgbClr val="595959"/>
      </a:dk1>
      <a:lt1>
        <a:srgbClr val="7F7F7F"/>
      </a:lt1>
      <a:dk2>
        <a:srgbClr val="A5A5A5"/>
      </a:dk2>
      <a:lt2>
        <a:srgbClr val="F2F2F2"/>
      </a:lt2>
      <a:accent1>
        <a:srgbClr val="FCB244"/>
      </a:accent1>
      <a:accent2>
        <a:srgbClr val="FD6C2B"/>
      </a:accent2>
      <a:accent3>
        <a:srgbClr val="FA8934"/>
      </a:accent3>
      <a:accent4>
        <a:srgbClr val="F72C03"/>
      </a:accent4>
      <a:accent5>
        <a:srgbClr val="250101"/>
      </a:accent5>
      <a:accent6>
        <a:srgbClr val="F8C5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</a:spPr>
      <a:bodyPr lIns="106767" tIns="53385" rIns="106767" bIns="53385"/>
      <a:lstStyle>
        <a:defPPr>
          <a:defRPr>
            <a:solidFill>
              <a:srgbClr val="FFFFFF"/>
            </a:solidFill>
            <a:sym typeface="宋体" panose="02010600030101010101" pitchFamily="2" charset="-122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3600"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846</Words>
  <Application>WPS 演示</Application>
  <PresentationFormat>自定义</PresentationFormat>
  <Paragraphs>236</Paragraphs>
  <Slides>45</Slides>
  <Notes>45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45</vt:i4>
      </vt:variant>
    </vt:vector>
  </HeadingPairs>
  <TitlesOfParts>
    <vt:vector size="57" baseType="lpstr">
      <vt:lpstr>Arial</vt:lpstr>
      <vt:lpstr>宋体</vt:lpstr>
      <vt:lpstr>Wingdings</vt:lpstr>
      <vt:lpstr>Calibri</vt:lpstr>
      <vt:lpstr>微软雅黑</vt:lpstr>
      <vt:lpstr>华文新魏</vt:lpstr>
      <vt:lpstr>Arial Unicode MS</vt:lpstr>
      <vt:lpstr>Arial Unicode MS</vt:lpstr>
      <vt:lpstr>方正舒体</vt:lpstr>
      <vt:lpstr>Trebuchet MS</vt:lpstr>
      <vt:lpstr>1_自定义设计方案</vt:lpstr>
      <vt:lpstr>自定义设计方案</vt:lpstr>
      <vt:lpstr>海南商事主体登记平台（海南e登记）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微信公众号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think-zxh</dc:creator>
  <cp:lastModifiedBy>陈进科</cp:lastModifiedBy>
  <cp:revision>1755</cp:revision>
  <dcterms:created xsi:type="dcterms:W3CDTF">2016-09-14T03:24:00Z</dcterms:created>
  <dcterms:modified xsi:type="dcterms:W3CDTF">2019-01-14T10:44:48Z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